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2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9CEF0-7C64-4A9E-B467-E4CD7700B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C15879-994D-47E5-8BC5-9371D0B39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BB8C6-C66A-4D56-B1E2-A07CD0B6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3B1DC-AB2A-4FDC-8DEA-549020B8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1F0637-E709-4EF4-A758-734E4550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9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CBAC6-A612-42FF-BF23-7FF07FC9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41B2C1-C9BC-4449-8398-BDACC5087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3756A-9F93-4358-B333-366DC49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66ACD7-D02F-41A5-B4AC-5DFD795A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303EB-CD2F-402F-92A8-0F0735C7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9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3A6B4A-4488-4828-AA1E-6C2115F26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CF7548-8BC2-424C-8DE1-2A0508C02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8E4524-D4DB-425C-9F7B-C2F65DA4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18582-7E44-4BD0-B27F-E62CA6A6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72337-76DB-4B31-A543-7C5EB859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9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FCA36-439D-4959-AEA6-FE5BCA6D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A0C9F-5764-4768-AD08-66D7EE12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A56C9-FFFB-43E4-9BDE-DB1BDFA0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A5F674-D877-44C5-8091-0F086033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01CC3E-8CF3-4CFF-8E9D-F815F3EE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F2420-C2DB-44C3-A8E5-6B839C79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1358D2-1420-4851-8564-E0FDFF19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5176B-BF3F-4ED9-8C6E-0BC603C6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6D77F2-C681-475A-8AD6-976131BF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7CDA3-21E3-4C03-95F0-CD161713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DAC0C-FA81-40BB-B57B-48D966EF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A1AC1-7C50-4038-85B8-EE315CE5B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F76894-EB33-4C6C-B70B-BEBE0AA24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66A47B-2C73-42F5-A996-A1559930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C38E8-76DC-457D-806B-FF61AF4A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9B0BE2-62AF-4F69-8A7E-32003FA3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6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02CDF-D51C-44D8-966E-41FF5863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66151D-8066-4FBF-8180-922E906C5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296509-6665-43B2-BA66-18BA8534C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B72D2C-3047-4F4B-8199-00FC942F9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5C1D9D-227F-4117-928A-163A114C7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507D6F-9600-4101-AC53-99EE9FC4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417349-5038-44FE-AAE5-69F7761E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48B7AB-837E-4594-8F11-77190692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39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A25EC-AB8A-459C-8046-485482CB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2F1E97-516E-4B52-9E5F-A997BA0F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777618-499C-4750-9C08-7A0D1380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721A61-9FD6-4E37-98E0-3DFB0123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2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F738A1-DB77-4A33-8A50-3D9330C5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A0B36C-9BCE-413E-A88E-84F0DACD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D50E4C-7241-4377-96CB-67B305E6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6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414E0-CF35-43AE-80CA-189EB209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2E135A-0116-4439-9C63-966477D9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274E97-B10D-4429-9F8E-99F72E298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604D85-ECB7-4228-AA3C-04C730BF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34F53F-F2A6-4EB2-8AA7-7F752C46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0D7BA4-3661-4A22-AF89-BB3A2238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48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3CA3F-5C31-41BC-A0F0-99BD3584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3F7440-5F8F-4839-815C-AACACB3A5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4C6C8-92C5-4C8F-8C5A-8DD7D7171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B8C852-CD42-4281-90BD-97CD4AE5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E0C52-2ABB-4A8E-9B84-71F0DC7B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861005-AD5A-4D67-B96F-5182E64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7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1B21B8-0B96-4055-8CA5-DC1EB24F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31A90E-1588-44BC-8BD7-971106B0F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69FED-E252-43BB-B934-5A8DAB355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45D6-841C-44C5-A938-114B43129337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057C89-1BB3-4E2F-91C6-9CC16210E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BA2EA-6992-4BF9-8C67-63157CE94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8D57-F94A-440A-BC69-AEB5CA33BE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F4D94A-839E-47F1-9A67-D1308A0BF8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30BC1A-E868-41D0-A508-37BB7F65D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" y="1006640"/>
            <a:ext cx="4958268" cy="4844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AB0F71-D1ED-4979-877D-B7950561AC05}"/>
              </a:ext>
            </a:extLst>
          </p:cNvPr>
          <p:cNvSpPr/>
          <p:nvPr/>
        </p:nvSpPr>
        <p:spPr>
          <a:xfrm>
            <a:off x="12017829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78481-28B6-4853-90C8-184FBE94DB9E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25F75-5B23-46C5-8B90-32A9396FB88A}"/>
              </a:ext>
            </a:extLst>
          </p:cNvPr>
          <p:cNvSpPr/>
          <p:nvPr/>
        </p:nvSpPr>
        <p:spPr>
          <a:xfrm rot="16200000">
            <a:off x="6021162" y="-5996669"/>
            <a:ext cx="174171" cy="12167508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32EBD-8ACB-4AD5-B8C2-3ECFA896F01D}"/>
              </a:ext>
            </a:extLst>
          </p:cNvPr>
          <p:cNvSpPr/>
          <p:nvPr/>
        </p:nvSpPr>
        <p:spPr>
          <a:xfrm rot="16200000">
            <a:off x="6008914" y="674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1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06706 0.04005 C 0.08099 0.04907 0.10196 0.05394 0.12396 0.05394 C 0.14896 0.05394 0.16901 0.04907 0.18295 0.04005 L 0.25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F4D94A-839E-47F1-9A67-D1308A0BF881}"/>
              </a:ext>
            </a:extLst>
          </p:cNvPr>
          <p:cNvSpPr/>
          <p:nvPr/>
        </p:nvSpPr>
        <p:spPr>
          <a:xfrm>
            <a:off x="0" y="-1"/>
            <a:ext cx="12192000" cy="11334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B0F71-D1ED-4979-877D-B7950561AC05}"/>
              </a:ext>
            </a:extLst>
          </p:cNvPr>
          <p:cNvSpPr/>
          <p:nvPr/>
        </p:nvSpPr>
        <p:spPr>
          <a:xfrm>
            <a:off x="12030076" y="-2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78481-28B6-4853-90C8-184FBE94DB9E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25F75-5B23-46C5-8B90-32A9396FB88A}"/>
              </a:ext>
            </a:extLst>
          </p:cNvPr>
          <p:cNvSpPr/>
          <p:nvPr/>
        </p:nvSpPr>
        <p:spPr>
          <a:xfrm rot="16200000">
            <a:off x="6033408" y="-6008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32EBD-8ACB-4AD5-B8C2-3ECFA896F01D}"/>
              </a:ext>
            </a:extLst>
          </p:cNvPr>
          <p:cNvSpPr/>
          <p:nvPr/>
        </p:nvSpPr>
        <p:spPr>
          <a:xfrm rot="16200000">
            <a:off x="6008914" y="674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6517E8-16A2-4DF2-B271-51ADB512379A}"/>
              </a:ext>
            </a:extLst>
          </p:cNvPr>
          <p:cNvSpPr txBox="1"/>
          <p:nvPr/>
        </p:nvSpPr>
        <p:spPr>
          <a:xfrm>
            <a:off x="276225" y="269102"/>
            <a:ext cx="11915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D62"/>
                </a:solidFill>
                <a:latin typeface="Montserrat" panose="00000500000000000000" pitchFamily="2" charset="0"/>
              </a:rPr>
              <a:t>UN CLUB… UNE HISTOIRE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B74815-B187-48D2-8F73-4465303D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7079" r="4293" b="24588"/>
          <a:stretch/>
        </p:blipFill>
        <p:spPr>
          <a:xfrm>
            <a:off x="596496" y="1843087"/>
            <a:ext cx="11047994" cy="413112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2D441BC-6C72-4B78-85A3-CA54090FC21D}"/>
              </a:ext>
            </a:extLst>
          </p:cNvPr>
          <p:cNvSpPr txBox="1"/>
          <p:nvPr/>
        </p:nvSpPr>
        <p:spPr>
          <a:xfrm>
            <a:off x="800100" y="4737100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Création du MVB</a:t>
            </a:r>
          </a:p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(Mende Volley-Ball).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622A97F-62F7-41E1-9A5A-58D64DF545B9}"/>
              </a:ext>
            </a:extLst>
          </p:cNvPr>
          <p:cNvSpPr txBox="1"/>
          <p:nvPr/>
        </p:nvSpPr>
        <p:spPr>
          <a:xfrm>
            <a:off x="4513943" y="4737099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Accession en</a:t>
            </a:r>
          </a:p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Élite régionale.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55E2A3-4B47-4031-8393-E4CA4FB22921}"/>
              </a:ext>
            </a:extLst>
          </p:cNvPr>
          <p:cNvSpPr txBox="1"/>
          <p:nvPr/>
        </p:nvSpPr>
        <p:spPr>
          <a:xfrm>
            <a:off x="8345616" y="4737099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Création du MVL</a:t>
            </a:r>
          </a:p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(Mende Volley Lozère).</a:t>
            </a:r>
          </a:p>
        </p:txBody>
      </p:sp>
    </p:spTree>
    <p:extLst>
      <p:ext uri="{BB962C8B-B14F-4D97-AF65-F5344CB8AC3E}">
        <p14:creationId xmlns:p14="http://schemas.microsoft.com/office/powerpoint/2010/main" val="647354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F4D94A-839E-47F1-9A67-D1308A0BF881}"/>
              </a:ext>
            </a:extLst>
          </p:cNvPr>
          <p:cNvSpPr/>
          <p:nvPr/>
        </p:nvSpPr>
        <p:spPr>
          <a:xfrm>
            <a:off x="0" y="-1"/>
            <a:ext cx="12192000" cy="11334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B0F71-D1ED-4979-877D-B7950561AC05}"/>
              </a:ext>
            </a:extLst>
          </p:cNvPr>
          <p:cNvSpPr/>
          <p:nvPr/>
        </p:nvSpPr>
        <p:spPr>
          <a:xfrm>
            <a:off x="12030076" y="-2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78481-28B6-4853-90C8-184FBE94DB9E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25F75-5B23-46C5-8B90-32A9396FB88A}"/>
              </a:ext>
            </a:extLst>
          </p:cNvPr>
          <p:cNvSpPr/>
          <p:nvPr/>
        </p:nvSpPr>
        <p:spPr>
          <a:xfrm rot="16200000">
            <a:off x="6033408" y="-6008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32EBD-8ACB-4AD5-B8C2-3ECFA896F01D}"/>
              </a:ext>
            </a:extLst>
          </p:cNvPr>
          <p:cNvSpPr/>
          <p:nvPr/>
        </p:nvSpPr>
        <p:spPr>
          <a:xfrm rot="16200000">
            <a:off x="6008914" y="674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6517E8-16A2-4DF2-B271-51ADB512379A}"/>
              </a:ext>
            </a:extLst>
          </p:cNvPr>
          <p:cNvSpPr txBox="1"/>
          <p:nvPr/>
        </p:nvSpPr>
        <p:spPr>
          <a:xfrm>
            <a:off x="276225" y="269102"/>
            <a:ext cx="11915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D62"/>
                </a:solidFill>
                <a:latin typeface="Montserrat" panose="00000500000000000000" pitchFamily="2" charset="0"/>
              </a:rPr>
              <a:t>UNE ASCENSION FULGURANTE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536D0B6-CF5A-42A2-8EF3-9EA6BB0BA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t="16482" r="14128" b="185"/>
          <a:stretch/>
        </p:blipFill>
        <p:spPr>
          <a:xfrm>
            <a:off x="2559049" y="1143000"/>
            <a:ext cx="7073900" cy="5715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DB9DBE7-F16E-4F97-9502-2574A974CEF0}"/>
              </a:ext>
            </a:extLst>
          </p:cNvPr>
          <p:cNvSpPr txBox="1"/>
          <p:nvPr/>
        </p:nvSpPr>
        <p:spPr>
          <a:xfrm>
            <a:off x="2006600" y="5881011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ACCESSION </a:t>
            </a:r>
          </a:p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EN LIGUE BM.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57A035-9B8F-4C20-9ABA-F738543E28AB}"/>
              </a:ext>
            </a:extLst>
          </p:cNvPr>
          <p:cNvSpPr txBox="1"/>
          <p:nvPr/>
        </p:nvSpPr>
        <p:spPr>
          <a:xfrm>
            <a:off x="4546601" y="5881011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MAINTIEN</a:t>
            </a:r>
          </a:p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EN LIGUE BM.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4C2905B-EED4-4328-B985-CBA4FD556DEF}"/>
              </a:ext>
            </a:extLst>
          </p:cNvPr>
          <p:cNvSpPr txBox="1"/>
          <p:nvPr/>
        </p:nvSpPr>
        <p:spPr>
          <a:xfrm>
            <a:off x="6994525" y="5844548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MONTER</a:t>
            </a:r>
          </a:p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EN LIGUE AM.</a:t>
            </a:r>
          </a:p>
        </p:txBody>
      </p:sp>
    </p:spTree>
    <p:extLst>
      <p:ext uri="{BB962C8B-B14F-4D97-AF65-F5344CB8AC3E}">
        <p14:creationId xmlns:p14="http://schemas.microsoft.com/office/powerpoint/2010/main" val="421681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6317147-E108-4D42-97E7-A762B973D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3924" r="1691" b="23418"/>
          <a:stretch/>
        </p:blipFill>
        <p:spPr>
          <a:xfrm>
            <a:off x="174172" y="174171"/>
            <a:ext cx="11843658" cy="62966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AB0F71-D1ED-4979-877D-B7950561AC05}"/>
              </a:ext>
            </a:extLst>
          </p:cNvPr>
          <p:cNvSpPr/>
          <p:nvPr/>
        </p:nvSpPr>
        <p:spPr>
          <a:xfrm>
            <a:off x="12030076" y="-2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78481-28B6-4853-90C8-184FBE94DB9E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25F75-5B23-46C5-8B90-32A9396FB88A}"/>
              </a:ext>
            </a:extLst>
          </p:cNvPr>
          <p:cNvSpPr/>
          <p:nvPr/>
        </p:nvSpPr>
        <p:spPr>
          <a:xfrm rot="16200000">
            <a:off x="6033408" y="-6008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32EBD-8ACB-4AD5-B8C2-3ECFA896F01D}"/>
              </a:ext>
            </a:extLst>
          </p:cNvPr>
          <p:cNvSpPr/>
          <p:nvPr/>
        </p:nvSpPr>
        <p:spPr>
          <a:xfrm rot="16200000">
            <a:off x="5671819" y="337820"/>
            <a:ext cx="84836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6517E8-16A2-4DF2-B271-51ADB512379A}"/>
              </a:ext>
            </a:extLst>
          </p:cNvPr>
          <p:cNvSpPr txBox="1"/>
          <p:nvPr/>
        </p:nvSpPr>
        <p:spPr>
          <a:xfrm>
            <a:off x="276225" y="269102"/>
            <a:ext cx="11915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D62"/>
                </a:solidFill>
                <a:latin typeface="Montserrat" panose="00000500000000000000" pitchFamily="2" charset="0"/>
              </a:rPr>
              <a:t>UN CLUB EN PLEINE ÉVOLUTION 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16A65-1891-48DC-9889-D58D04D7351B}"/>
              </a:ext>
            </a:extLst>
          </p:cNvPr>
          <p:cNvSpPr/>
          <p:nvPr/>
        </p:nvSpPr>
        <p:spPr>
          <a:xfrm>
            <a:off x="-2108200" y="5918200"/>
            <a:ext cx="63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D0571B-71FF-44DA-BC9D-785E5758653D}"/>
              </a:ext>
            </a:extLst>
          </p:cNvPr>
          <p:cNvSpPr txBox="1"/>
          <p:nvPr/>
        </p:nvSpPr>
        <p:spPr>
          <a:xfrm>
            <a:off x="276225" y="6079877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UNE ÉQUIPE</a:t>
            </a:r>
          </a:p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PROFESSIONNELLE.</a:t>
            </a:r>
            <a:endParaRPr lang="fr-FR" sz="2000" dirty="0">
              <a:solidFill>
                <a:srgbClr val="FFD20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A63EDE-E3F6-43D9-B289-9EF4B2644F5C}"/>
              </a:ext>
            </a:extLst>
          </p:cNvPr>
          <p:cNvSpPr txBox="1"/>
          <p:nvPr/>
        </p:nvSpPr>
        <p:spPr>
          <a:xfrm>
            <a:off x="4576535" y="6079877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UN CENTRE</a:t>
            </a:r>
          </a:p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DE FORMATION.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6D12B1-5F0F-451E-B668-FCD16A454DE1}"/>
              </a:ext>
            </a:extLst>
          </p:cNvPr>
          <p:cNvSpPr txBox="1"/>
          <p:nvPr/>
        </p:nvSpPr>
        <p:spPr>
          <a:xfrm>
            <a:off x="8765042" y="6098540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D200"/>
                </a:solidFill>
                <a:latin typeface="Montserrat" panose="00000500000000000000" pitchFamily="2" charset="0"/>
              </a:rPr>
              <a:t>UNE ACAMÉMIE</a:t>
            </a:r>
          </a:p>
          <a:p>
            <a:pPr algn="ctr"/>
            <a:r>
              <a:rPr lang="fr-FR" sz="2000" b="1" dirty="0">
                <a:solidFill>
                  <a:srgbClr val="FFD200"/>
                </a:solidFill>
                <a:latin typeface="Montserrat" panose="00000500000000000000" pitchFamily="2" charset="0"/>
              </a:rPr>
              <a:t>DE VOLLEY-BALL.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EA009BC-02AE-4520-9AE8-11DEE23DF10D}"/>
              </a:ext>
            </a:extLst>
          </p:cNvPr>
          <p:cNvCxnSpPr>
            <a:cxnSpLocks/>
          </p:cNvCxnSpPr>
          <p:nvPr/>
        </p:nvCxnSpPr>
        <p:spPr>
          <a:xfrm>
            <a:off x="4152900" y="6370480"/>
            <a:ext cx="0" cy="200660"/>
          </a:xfrm>
          <a:prstGeom prst="line">
            <a:avLst/>
          </a:prstGeom>
          <a:ln w="34925"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87749C-D91D-4D92-9E4B-F3BA6E6A3208}"/>
              </a:ext>
            </a:extLst>
          </p:cNvPr>
          <p:cNvCxnSpPr>
            <a:cxnSpLocks/>
          </p:cNvCxnSpPr>
          <p:nvPr/>
        </p:nvCxnSpPr>
        <p:spPr>
          <a:xfrm>
            <a:off x="8267700" y="6370480"/>
            <a:ext cx="0" cy="200660"/>
          </a:xfrm>
          <a:prstGeom prst="line">
            <a:avLst/>
          </a:prstGeom>
          <a:ln w="34925"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66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B16A65-1891-48DC-9889-D58D04D7351B}"/>
              </a:ext>
            </a:extLst>
          </p:cNvPr>
          <p:cNvSpPr/>
          <p:nvPr/>
        </p:nvSpPr>
        <p:spPr>
          <a:xfrm>
            <a:off x="-2108200" y="5918200"/>
            <a:ext cx="63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A8BCB6-DEAF-4D6C-814D-8BFAB34B1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27720" r="1953" b="16500"/>
          <a:stretch/>
        </p:blipFill>
        <p:spPr>
          <a:xfrm>
            <a:off x="660399" y="1402576"/>
            <a:ext cx="10871200" cy="44583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2961658-19BB-4391-A9EF-38DCB7F78082}"/>
              </a:ext>
            </a:extLst>
          </p:cNvPr>
          <p:cNvSpPr/>
          <p:nvPr/>
        </p:nvSpPr>
        <p:spPr>
          <a:xfrm>
            <a:off x="0" y="-1"/>
            <a:ext cx="12192000" cy="11334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6517E8-16A2-4DF2-B271-51ADB512379A}"/>
              </a:ext>
            </a:extLst>
          </p:cNvPr>
          <p:cNvSpPr txBox="1"/>
          <p:nvPr/>
        </p:nvSpPr>
        <p:spPr>
          <a:xfrm>
            <a:off x="-1" y="269102"/>
            <a:ext cx="1223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Montserrat" panose="00000500000000000000" pitchFamily="2" charset="0"/>
              </a:rPr>
              <a:t>LE VOLLEY, UN SPORT EN VOGUE 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3DDDE-2521-426A-AA2E-2F05BF67AA25}"/>
              </a:ext>
            </a:extLst>
          </p:cNvPr>
          <p:cNvSpPr/>
          <p:nvPr/>
        </p:nvSpPr>
        <p:spPr>
          <a:xfrm rot="16200000">
            <a:off x="5623088" y="224805"/>
            <a:ext cx="1014765" cy="1214755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556A52-545D-4615-955E-88EB6B956711}"/>
              </a:ext>
            </a:extLst>
          </p:cNvPr>
          <p:cNvSpPr/>
          <p:nvPr/>
        </p:nvSpPr>
        <p:spPr>
          <a:xfrm>
            <a:off x="12030076" y="-2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36F47B-7D9A-4F03-951D-DF5C6E039ADC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0C9CC7-6934-4333-B3BC-35F62B052CFF}"/>
              </a:ext>
            </a:extLst>
          </p:cNvPr>
          <p:cNvSpPr/>
          <p:nvPr/>
        </p:nvSpPr>
        <p:spPr>
          <a:xfrm rot="16200000">
            <a:off x="6033408" y="-6008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E4C06A-16FC-4246-AA7E-C82E5E8A8D7B}"/>
              </a:ext>
            </a:extLst>
          </p:cNvPr>
          <p:cNvSpPr/>
          <p:nvPr/>
        </p:nvSpPr>
        <p:spPr>
          <a:xfrm rot="16200000">
            <a:off x="6008914" y="674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4AB94A0-512E-42DE-8F9D-4E00A3203A92}"/>
              </a:ext>
            </a:extLst>
          </p:cNvPr>
          <p:cNvSpPr txBox="1"/>
          <p:nvPr/>
        </p:nvSpPr>
        <p:spPr>
          <a:xfrm>
            <a:off x="295958" y="5865523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D62"/>
                </a:solidFill>
                <a:latin typeface="Montserrat" panose="00000500000000000000" pitchFamily="2" charset="0"/>
              </a:rPr>
              <a:t>1,8 MILLIONS</a:t>
            </a:r>
          </a:p>
          <a:p>
            <a:pPr algn="ctr"/>
            <a:r>
              <a:rPr lang="fr-FR" sz="2000" b="1" dirty="0">
                <a:solidFill>
                  <a:srgbClr val="002D62"/>
                </a:solidFill>
                <a:latin typeface="Montserrat" panose="00000500000000000000" pitchFamily="2" charset="0"/>
              </a:rPr>
              <a:t>DE PRATIQUANTS.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A9862A6-5913-4F1D-A391-0C76B8D30C0A}"/>
              </a:ext>
            </a:extLst>
          </p:cNvPr>
          <p:cNvSpPr txBox="1"/>
          <p:nvPr/>
        </p:nvSpPr>
        <p:spPr>
          <a:xfrm>
            <a:off x="4596268" y="5865523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D62"/>
                </a:solidFill>
                <a:latin typeface="Montserrat" panose="00000500000000000000" pitchFamily="2" charset="0"/>
              </a:rPr>
              <a:t>1 377 </a:t>
            </a:r>
          </a:p>
          <a:p>
            <a:pPr algn="ctr"/>
            <a:r>
              <a:rPr lang="fr-FR" sz="2000" b="1" dirty="0">
                <a:solidFill>
                  <a:srgbClr val="002D62"/>
                </a:solidFill>
                <a:latin typeface="Montserrat" panose="00000500000000000000" pitchFamily="2" charset="0"/>
              </a:rPr>
              <a:t>CLUBS AMATEURS.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891791-DE68-4C1C-A779-DF5FE7924121}"/>
              </a:ext>
            </a:extLst>
          </p:cNvPr>
          <p:cNvSpPr txBox="1"/>
          <p:nvPr/>
        </p:nvSpPr>
        <p:spPr>
          <a:xfrm>
            <a:off x="8784775" y="5884186"/>
            <a:ext cx="321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D62"/>
                </a:solidFill>
                <a:latin typeface="Montserrat" panose="00000500000000000000" pitchFamily="2" charset="0"/>
              </a:rPr>
              <a:t>35 CLUBS</a:t>
            </a:r>
          </a:p>
          <a:p>
            <a:pPr algn="ctr"/>
            <a:r>
              <a:rPr lang="fr-FR" sz="2000" b="1" dirty="0">
                <a:solidFill>
                  <a:srgbClr val="002D62"/>
                </a:solidFill>
                <a:latin typeface="Montserrat" panose="00000500000000000000" pitchFamily="2" charset="0"/>
              </a:rPr>
              <a:t>PROFESSIONNELS.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91A04AA-BF3D-4C6C-953F-F7E0A81B8F83}"/>
              </a:ext>
            </a:extLst>
          </p:cNvPr>
          <p:cNvCxnSpPr>
            <a:cxnSpLocks/>
          </p:cNvCxnSpPr>
          <p:nvPr/>
        </p:nvCxnSpPr>
        <p:spPr>
          <a:xfrm>
            <a:off x="4172633" y="6156126"/>
            <a:ext cx="0" cy="200660"/>
          </a:xfrm>
          <a:prstGeom prst="line">
            <a:avLst/>
          </a:prstGeom>
          <a:ln w="34925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6A6878A-5340-4D4B-BF4F-7BFA5733E816}"/>
              </a:ext>
            </a:extLst>
          </p:cNvPr>
          <p:cNvCxnSpPr>
            <a:cxnSpLocks/>
          </p:cNvCxnSpPr>
          <p:nvPr/>
        </p:nvCxnSpPr>
        <p:spPr>
          <a:xfrm>
            <a:off x="8287433" y="6156126"/>
            <a:ext cx="0" cy="200660"/>
          </a:xfrm>
          <a:prstGeom prst="line">
            <a:avLst/>
          </a:prstGeom>
          <a:ln w="34925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961658-19BB-4391-A9EF-38DCB7F78082}"/>
              </a:ext>
            </a:extLst>
          </p:cNvPr>
          <p:cNvSpPr/>
          <p:nvPr/>
        </p:nvSpPr>
        <p:spPr>
          <a:xfrm>
            <a:off x="0" y="-1"/>
            <a:ext cx="12192000" cy="11334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6517E8-16A2-4DF2-B271-51ADB512379A}"/>
              </a:ext>
            </a:extLst>
          </p:cNvPr>
          <p:cNvSpPr txBox="1"/>
          <p:nvPr/>
        </p:nvSpPr>
        <p:spPr>
          <a:xfrm>
            <a:off x="-1" y="269102"/>
            <a:ext cx="1223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D62"/>
                </a:solidFill>
                <a:latin typeface="Montserrat" panose="00000500000000000000" pitchFamily="2" charset="0"/>
              </a:rPr>
              <a:t>UNE VISIBILITÉ INTERNATIONALE 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3DDDE-2521-426A-AA2E-2F05BF67AA25}"/>
              </a:ext>
            </a:extLst>
          </p:cNvPr>
          <p:cNvSpPr/>
          <p:nvPr/>
        </p:nvSpPr>
        <p:spPr>
          <a:xfrm rot="16200000">
            <a:off x="5459313" y="61031"/>
            <a:ext cx="1342315" cy="1214755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556A52-545D-4615-955E-88EB6B956711}"/>
              </a:ext>
            </a:extLst>
          </p:cNvPr>
          <p:cNvSpPr/>
          <p:nvPr/>
        </p:nvSpPr>
        <p:spPr>
          <a:xfrm>
            <a:off x="12030076" y="-2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36F47B-7D9A-4F03-951D-DF5C6E039ADC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0C9CC7-6934-4333-B3BC-35F62B052CFF}"/>
              </a:ext>
            </a:extLst>
          </p:cNvPr>
          <p:cNvSpPr/>
          <p:nvPr/>
        </p:nvSpPr>
        <p:spPr>
          <a:xfrm rot="16200000">
            <a:off x="6033408" y="-6008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E4C06A-16FC-4246-AA7E-C82E5E8A8D7B}"/>
              </a:ext>
            </a:extLst>
          </p:cNvPr>
          <p:cNvSpPr/>
          <p:nvPr/>
        </p:nvSpPr>
        <p:spPr>
          <a:xfrm rot="16200000">
            <a:off x="6008914" y="674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91A04AA-BF3D-4C6C-953F-F7E0A81B8F83}"/>
              </a:ext>
            </a:extLst>
          </p:cNvPr>
          <p:cNvCxnSpPr>
            <a:cxnSpLocks/>
          </p:cNvCxnSpPr>
          <p:nvPr/>
        </p:nvCxnSpPr>
        <p:spPr>
          <a:xfrm>
            <a:off x="4172633" y="6001622"/>
            <a:ext cx="0" cy="200660"/>
          </a:xfrm>
          <a:prstGeom prst="line">
            <a:avLst/>
          </a:prstGeom>
          <a:ln w="34925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6A6878A-5340-4D4B-BF4F-7BFA5733E816}"/>
              </a:ext>
            </a:extLst>
          </p:cNvPr>
          <p:cNvCxnSpPr>
            <a:cxnSpLocks/>
          </p:cNvCxnSpPr>
          <p:nvPr/>
        </p:nvCxnSpPr>
        <p:spPr>
          <a:xfrm>
            <a:off x="8220758" y="6001622"/>
            <a:ext cx="0" cy="200660"/>
          </a:xfrm>
          <a:prstGeom prst="line">
            <a:avLst/>
          </a:prstGeom>
          <a:ln w="34925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9C2C05C-F911-44A5-9191-EC3086440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18512" r="20341" b="28812"/>
          <a:stretch/>
        </p:blipFill>
        <p:spPr>
          <a:xfrm>
            <a:off x="2370587" y="1348658"/>
            <a:ext cx="7284582" cy="41149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E803434-5519-4CC2-B60F-E561C8425891}"/>
              </a:ext>
            </a:extLst>
          </p:cNvPr>
          <p:cNvSpPr txBox="1"/>
          <p:nvPr/>
        </p:nvSpPr>
        <p:spPr>
          <a:xfrm>
            <a:off x="389390" y="5778786"/>
            <a:ext cx="352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D62"/>
                </a:solidFill>
                <a:latin typeface="Montserrat" panose="00000500000000000000" pitchFamily="2" charset="0"/>
              </a:rPr>
              <a:t>5 500 </a:t>
            </a:r>
            <a:r>
              <a:rPr lang="fr-FR" dirty="0">
                <a:solidFill>
                  <a:srgbClr val="002D62"/>
                </a:solidFill>
                <a:latin typeface="Montserrat" panose="00000500000000000000" pitchFamily="2" charset="0"/>
              </a:rPr>
              <a:t>abonnés.</a:t>
            </a:r>
          </a:p>
          <a:p>
            <a:pPr algn="ctr"/>
            <a:r>
              <a:rPr lang="fr-FR" b="1" dirty="0">
                <a:solidFill>
                  <a:srgbClr val="002D62"/>
                </a:solidFill>
                <a:latin typeface="Montserrat" panose="00000500000000000000" pitchFamily="2" charset="0"/>
              </a:rPr>
              <a:t>72 046 </a:t>
            </a:r>
            <a:r>
              <a:rPr lang="fr-FR" dirty="0">
                <a:solidFill>
                  <a:srgbClr val="002D62"/>
                </a:solidFill>
                <a:latin typeface="Montserrat" panose="00000500000000000000" pitchFamily="2" charset="0"/>
              </a:rPr>
              <a:t>personnes touchées.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99769D-C2DE-47E1-9240-31DFD9FD2A21}"/>
              </a:ext>
            </a:extLst>
          </p:cNvPr>
          <p:cNvSpPr txBox="1"/>
          <p:nvPr/>
        </p:nvSpPr>
        <p:spPr>
          <a:xfrm>
            <a:off x="4343061" y="5778786"/>
            <a:ext cx="363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D62"/>
                </a:solidFill>
                <a:latin typeface="Montserrat" panose="00000500000000000000" pitchFamily="2" charset="0"/>
              </a:rPr>
              <a:t>1 115 </a:t>
            </a:r>
            <a:r>
              <a:rPr lang="fr-FR" dirty="0">
                <a:solidFill>
                  <a:srgbClr val="002D62"/>
                </a:solidFill>
                <a:latin typeface="Montserrat" panose="00000500000000000000" pitchFamily="2" charset="0"/>
              </a:rPr>
              <a:t>abonnés.</a:t>
            </a:r>
          </a:p>
          <a:p>
            <a:pPr algn="ctr"/>
            <a:r>
              <a:rPr lang="fr-FR" b="1" dirty="0">
                <a:solidFill>
                  <a:srgbClr val="002D62"/>
                </a:solidFill>
                <a:latin typeface="Montserrat" panose="00000500000000000000" pitchFamily="2" charset="0"/>
              </a:rPr>
              <a:t>290 007 </a:t>
            </a:r>
            <a:r>
              <a:rPr lang="fr-FR" dirty="0">
                <a:solidFill>
                  <a:srgbClr val="002D62"/>
                </a:solidFill>
                <a:latin typeface="Montserrat" panose="00000500000000000000" pitchFamily="2" charset="0"/>
              </a:rPr>
              <a:t>personnes touchées.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6474753-604D-44AD-BFFE-FED790FBAA7B}"/>
              </a:ext>
            </a:extLst>
          </p:cNvPr>
          <p:cNvSpPr txBox="1"/>
          <p:nvPr/>
        </p:nvSpPr>
        <p:spPr>
          <a:xfrm>
            <a:off x="8275184" y="5781039"/>
            <a:ext cx="361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D62"/>
                </a:solidFill>
                <a:latin typeface="Montserrat" panose="00000500000000000000" pitchFamily="2" charset="0"/>
              </a:rPr>
              <a:t>351 </a:t>
            </a:r>
            <a:r>
              <a:rPr lang="fr-FR" dirty="0">
                <a:solidFill>
                  <a:srgbClr val="002D62"/>
                </a:solidFill>
                <a:latin typeface="Montserrat" panose="00000500000000000000" pitchFamily="2" charset="0"/>
              </a:rPr>
              <a:t>abonnés.</a:t>
            </a:r>
          </a:p>
          <a:p>
            <a:pPr algn="ctr"/>
            <a:r>
              <a:rPr lang="fr-FR" b="1" dirty="0">
                <a:solidFill>
                  <a:srgbClr val="002D62"/>
                </a:solidFill>
                <a:latin typeface="Montserrat" panose="00000500000000000000" pitchFamily="2" charset="0"/>
              </a:rPr>
              <a:t>100 000 </a:t>
            </a:r>
            <a:r>
              <a:rPr lang="fr-FR" dirty="0">
                <a:solidFill>
                  <a:srgbClr val="002D62"/>
                </a:solidFill>
                <a:latin typeface="Montserrat" panose="00000500000000000000" pitchFamily="2" charset="0"/>
              </a:rPr>
              <a:t>personnes touchées.</a:t>
            </a:r>
          </a:p>
        </p:txBody>
      </p:sp>
    </p:spTree>
    <p:extLst>
      <p:ext uri="{BB962C8B-B14F-4D97-AF65-F5344CB8AC3E}">
        <p14:creationId xmlns:p14="http://schemas.microsoft.com/office/powerpoint/2010/main" val="618426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B16A65-1891-48DC-9889-D58D04D7351B}"/>
              </a:ext>
            </a:extLst>
          </p:cNvPr>
          <p:cNvSpPr/>
          <p:nvPr/>
        </p:nvSpPr>
        <p:spPr>
          <a:xfrm>
            <a:off x="-2108200" y="5918200"/>
            <a:ext cx="63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61658-19BB-4391-A9EF-38DCB7F78082}"/>
              </a:ext>
            </a:extLst>
          </p:cNvPr>
          <p:cNvSpPr/>
          <p:nvPr/>
        </p:nvSpPr>
        <p:spPr>
          <a:xfrm>
            <a:off x="0" y="4723696"/>
            <a:ext cx="12192000" cy="2134303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E4C06A-16FC-4246-AA7E-C82E5E8A8D7B}"/>
              </a:ext>
            </a:extLst>
          </p:cNvPr>
          <p:cNvSpPr/>
          <p:nvPr/>
        </p:nvSpPr>
        <p:spPr>
          <a:xfrm rot="16200000">
            <a:off x="6008914" y="674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EEBCAA-23DE-467F-8062-B524EFED0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6528" r="6993" b="34445"/>
          <a:stretch/>
        </p:blipFill>
        <p:spPr>
          <a:xfrm>
            <a:off x="2301648" y="1163642"/>
            <a:ext cx="7762875" cy="3362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1B471E-98BB-4EBD-8822-8870F7BD4D7B}"/>
              </a:ext>
            </a:extLst>
          </p:cNvPr>
          <p:cNvSpPr/>
          <p:nvPr/>
        </p:nvSpPr>
        <p:spPr>
          <a:xfrm>
            <a:off x="12247" y="0"/>
            <a:ext cx="12192000" cy="11334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6517E8-16A2-4DF2-B271-51ADB512379A}"/>
              </a:ext>
            </a:extLst>
          </p:cNvPr>
          <p:cNvSpPr txBox="1"/>
          <p:nvPr/>
        </p:nvSpPr>
        <p:spPr>
          <a:xfrm>
            <a:off x="-1" y="269102"/>
            <a:ext cx="1223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2D62"/>
                </a:solidFill>
                <a:latin typeface="Montserrat" panose="00000500000000000000" pitchFamily="2" charset="0"/>
              </a:rPr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36F47B-7D9A-4F03-951D-DF5C6E039ADC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0C9CC7-6934-4333-B3BC-35F62B052CFF}"/>
              </a:ext>
            </a:extLst>
          </p:cNvPr>
          <p:cNvSpPr/>
          <p:nvPr/>
        </p:nvSpPr>
        <p:spPr>
          <a:xfrm rot="16200000">
            <a:off x="6033408" y="-6008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556A52-545D-4615-955E-88EB6B956711}"/>
              </a:ext>
            </a:extLst>
          </p:cNvPr>
          <p:cNvSpPr/>
          <p:nvPr/>
        </p:nvSpPr>
        <p:spPr>
          <a:xfrm>
            <a:off x="12030076" y="-2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5457D-5D8E-4148-98F5-4F1B4C54F556}"/>
              </a:ext>
            </a:extLst>
          </p:cNvPr>
          <p:cNvSpPr/>
          <p:nvPr/>
        </p:nvSpPr>
        <p:spPr>
          <a:xfrm>
            <a:off x="2301648" y="5725958"/>
            <a:ext cx="7659235" cy="796456"/>
          </a:xfrm>
          <a:prstGeom prst="rect">
            <a:avLst/>
          </a:prstGeom>
          <a:solidFill>
            <a:srgbClr val="002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DC13A5B-C23C-4DE2-B997-E48A9C7A2ED6}"/>
              </a:ext>
            </a:extLst>
          </p:cNvPr>
          <p:cNvSpPr txBox="1"/>
          <p:nvPr/>
        </p:nvSpPr>
        <p:spPr>
          <a:xfrm>
            <a:off x="107721" y="4848795"/>
            <a:ext cx="1197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002D62"/>
                </a:solidFill>
                <a:latin typeface="Montserrat" panose="00000500000000000000" pitchFamily="2" charset="0"/>
              </a:rPr>
              <a:t>UN CLUB A HAUTEUR</a:t>
            </a:r>
          </a:p>
          <a:p>
            <a:pPr algn="ctr"/>
            <a:r>
              <a:rPr lang="fr-FR" sz="5400" dirty="0">
                <a:solidFill>
                  <a:srgbClr val="FFD200"/>
                </a:solidFill>
                <a:latin typeface="Montserrat" panose="00000500000000000000" pitchFamily="2" charset="0"/>
              </a:rPr>
              <a:t>DE SES AMBITIONS !</a:t>
            </a:r>
          </a:p>
        </p:txBody>
      </p:sp>
    </p:spTree>
    <p:extLst>
      <p:ext uri="{BB962C8B-B14F-4D97-AF65-F5344CB8AC3E}">
        <p14:creationId xmlns:p14="http://schemas.microsoft.com/office/powerpoint/2010/main" val="570103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B16A65-1891-48DC-9889-D58D04D7351B}"/>
              </a:ext>
            </a:extLst>
          </p:cNvPr>
          <p:cNvSpPr/>
          <p:nvPr/>
        </p:nvSpPr>
        <p:spPr>
          <a:xfrm>
            <a:off x="-2108200" y="5918200"/>
            <a:ext cx="63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0C9CC7-6934-4333-B3BC-35F62B052CFF}"/>
              </a:ext>
            </a:extLst>
          </p:cNvPr>
          <p:cNvSpPr/>
          <p:nvPr/>
        </p:nvSpPr>
        <p:spPr>
          <a:xfrm rot="16200000">
            <a:off x="6033408" y="-6008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785E93-9E57-4D3F-A76D-FD9C67AB9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14" y="441340"/>
            <a:ext cx="6770343" cy="67703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F3FC024-0C0D-41E0-90D8-223494583372}"/>
              </a:ext>
            </a:extLst>
          </p:cNvPr>
          <p:cNvSpPr/>
          <p:nvPr/>
        </p:nvSpPr>
        <p:spPr>
          <a:xfrm rot="16200000">
            <a:off x="5402619" y="51994"/>
            <a:ext cx="1342315" cy="1214755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E4C06A-16FC-4246-AA7E-C82E5E8A8D7B}"/>
              </a:ext>
            </a:extLst>
          </p:cNvPr>
          <p:cNvSpPr/>
          <p:nvPr/>
        </p:nvSpPr>
        <p:spPr>
          <a:xfrm rot="16200000">
            <a:off x="6008914" y="674914"/>
            <a:ext cx="174171" cy="12192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36F47B-7D9A-4F03-951D-DF5C6E039ADC}"/>
              </a:ext>
            </a:extLst>
          </p:cNvPr>
          <p:cNvSpPr/>
          <p:nvPr/>
        </p:nvSpPr>
        <p:spPr>
          <a:xfrm>
            <a:off x="0" y="0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556A52-545D-4615-955E-88EB6B956711}"/>
              </a:ext>
            </a:extLst>
          </p:cNvPr>
          <p:cNvSpPr/>
          <p:nvPr/>
        </p:nvSpPr>
        <p:spPr>
          <a:xfrm>
            <a:off x="12030076" y="-2"/>
            <a:ext cx="174171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EA1D22-DB70-4594-85B8-3C49C381D391}"/>
              </a:ext>
            </a:extLst>
          </p:cNvPr>
          <p:cNvSpPr txBox="1"/>
          <p:nvPr/>
        </p:nvSpPr>
        <p:spPr>
          <a:xfrm>
            <a:off x="74158" y="5596847"/>
            <a:ext cx="1209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002D62"/>
                </a:solidFill>
                <a:latin typeface="Montserrat Black" panose="00000A00000000000000" pitchFamily="2" charset="0"/>
              </a:rPr>
              <a:t>ALORS POURQUOI PAS VOUS ?</a:t>
            </a:r>
          </a:p>
        </p:txBody>
      </p:sp>
    </p:spTree>
    <p:extLst>
      <p:ext uri="{BB962C8B-B14F-4D97-AF65-F5344CB8AC3E}">
        <p14:creationId xmlns:p14="http://schemas.microsoft.com/office/powerpoint/2010/main" val="333545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131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Black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jules lorette</dc:creator>
  <cp:lastModifiedBy>jules lorette</cp:lastModifiedBy>
  <cp:revision>16</cp:revision>
  <dcterms:created xsi:type="dcterms:W3CDTF">2021-04-30T08:06:31Z</dcterms:created>
  <dcterms:modified xsi:type="dcterms:W3CDTF">2021-08-19T13:09:05Z</dcterms:modified>
</cp:coreProperties>
</file>